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3D63B6-661B-4B18-A0DC-4F1D9D4E02F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5BCD11-2C20-404B-9748-DD164DB41681}">
      <dgm:prSet/>
      <dgm:spPr/>
      <dgm:t>
        <a:bodyPr/>
        <a:lstStyle/>
        <a:p>
          <a:r>
            <a:rPr lang="en-CA"/>
            <a:t>Game Overview</a:t>
          </a:r>
          <a:endParaRPr lang="en-US"/>
        </a:p>
      </dgm:t>
    </dgm:pt>
    <dgm:pt modelId="{B13124B3-ABC8-48E4-B300-FA80502C6A10}" type="parTrans" cxnId="{F9E75E3A-90C3-4BC0-B5A0-DF242B350A2B}">
      <dgm:prSet/>
      <dgm:spPr/>
      <dgm:t>
        <a:bodyPr/>
        <a:lstStyle/>
        <a:p>
          <a:endParaRPr lang="en-US"/>
        </a:p>
      </dgm:t>
    </dgm:pt>
    <dgm:pt modelId="{5E3C276F-6721-4DDD-8C3B-03D900373A72}" type="sibTrans" cxnId="{F9E75E3A-90C3-4BC0-B5A0-DF242B350A2B}">
      <dgm:prSet/>
      <dgm:spPr/>
      <dgm:t>
        <a:bodyPr/>
        <a:lstStyle/>
        <a:p>
          <a:endParaRPr lang="en-US"/>
        </a:p>
      </dgm:t>
    </dgm:pt>
    <dgm:pt modelId="{92B19E36-4E68-4D7C-8083-82DA5749C074}">
      <dgm:prSet/>
      <dgm:spPr/>
      <dgm:t>
        <a:bodyPr/>
        <a:lstStyle/>
        <a:p>
          <a:r>
            <a:rPr lang="en-CA" dirty="0"/>
            <a:t>New Additions</a:t>
          </a:r>
          <a:endParaRPr lang="en-US" dirty="0"/>
        </a:p>
      </dgm:t>
    </dgm:pt>
    <dgm:pt modelId="{C5E1CAD9-A48E-467E-9293-961FB39DA4BB}" type="parTrans" cxnId="{D44BEDAC-A730-4F4F-85EE-6B016261BB6A}">
      <dgm:prSet/>
      <dgm:spPr/>
      <dgm:t>
        <a:bodyPr/>
        <a:lstStyle/>
        <a:p>
          <a:endParaRPr lang="en-US"/>
        </a:p>
      </dgm:t>
    </dgm:pt>
    <dgm:pt modelId="{149955D4-AFCE-4A25-8FDD-BA88E0F091CA}" type="sibTrans" cxnId="{D44BEDAC-A730-4F4F-85EE-6B016261BB6A}">
      <dgm:prSet/>
      <dgm:spPr/>
      <dgm:t>
        <a:bodyPr/>
        <a:lstStyle/>
        <a:p>
          <a:endParaRPr lang="en-US"/>
        </a:p>
      </dgm:t>
    </dgm:pt>
    <dgm:pt modelId="{A3CD9D35-E363-4953-A9CC-2282BA72EC68}">
      <dgm:prSet/>
      <dgm:spPr/>
      <dgm:t>
        <a:bodyPr/>
        <a:lstStyle/>
        <a:p>
          <a:r>
            <a:rPr lang="en-CA"/>
            <a:t>Code Review</a:t>
          </a:r>
          <a:endParaRPr lang="en-US"/>
        </a:p>
      </dgm:t>
    </dgm:pt>
    <dgm:pt modelId="{33A68F5B-5322-4A75-AC5A-5C27706B35E2}" type="parTrans" cxnId="{8EC04FE6-48DB-402A-9CA8-3B169B9F16DD}">
      <dgm:prSet/>
      <dgm:spPr/>
      <dgm:t>
        <a:bodyPr/>
        <a:lstStyle/>
        <a:p>
          <a:endParaRPr lang="en-US"/>
        </a:p>
      </dgm:t>
    </dgm:pt>
    <dgm:pt modelId="{97BDF085-BFE1-44AD-949A-F233EC0DF892}" type="sibTrans" cxnId="{8EC04FE6-48DB-402A-9CA8-3B169B9F16DD}">
      <dgm:prSet/>
      <dgm:spPr/>
      <dgm:t>
        <a:bodyPr/>
        <a:lstStyle/>
        <a:p>
          <a:endParaRPr lang="en-US"/>
        </a:p>
      </dgm:t>
    </dgm:pt>
    <dgm:pt modelId="{23F408CE-CFC0-4B4C-A91A-66FE53FFD2D4}">
      <dgm:prSet/>
      <dgm:spPr/>
      <dgm:t>
        <a:bodyPr/>
        <a:lstStyle/>
        <a:p>
          <a:r>
            <a:rPr lang="en-CA"/>
            <a:t>Tools Used</a:t>
          </a:r>
          <a:endParaRPr lang="en-US"/>
        </a:p>
      </dgm:t>
    </dgm:pt>
    <dgm:pt modelId="{C702D15C-A8AF-40B6-99DC-A42AF6793215}" type="parTrans" cxnId="{3246FC68-C2AB-4D9D-BC2E-E84B0E85EA1D}">
      <dgm:prSet/>
      <dgm:spPr/>
      <dgm:t>
        <a:bodyPr/>
        <a:lstStyle/>
        <a:p>
          <a:endParaRPr lang="en-US"/>
        </a:p>
      </dgm:t>
    </dgm:pt>
    <dgm:pt modelId="{AF88449C-BE7E-4F54-A3F1-7FA0C4455051}" type="sibTrans" cxnId="{3246FC68-C2AB-4D9D-BC2E-E84B0E85EA1D}">
      <dgm:prSet/>
      <dgm:spPr/>
      <dgm:t>
        <a:bodyPr/>
        <a:lstStyle/>
        <a:p>
          <a:endParaRPr lang="en-US"/>
        </a:p>
      </dgm:t>
    </dgm:pt>
    <dgm:pt modelId="{2DC5652C-93FE-44F5-B9E4-6CC706132D79}">
      <dgm:prSet/>
      <dgm:spPr/>
      <dgm:t>
        <a:bodyPr/>
        <a:lstStyle/>
        <a:p>
          <a:r>
            <a:rPr lang="en-CA"/>
            <a:t>Music Demonstration</a:t>
          </a:r>
          <a:endParaRPr lang="en-US"/>
        </a:p>
      </dgm:t>
    </dgm:pt>
    <dgm:pt modelId="{C387DD3F-3360-4ED7-A36C-4A0CDE4A1C9F}" type="parTrans" cxnId="{80764CE6-DBA9-4EA3-8370-33EA87A5B917}">
      <dgm:prSet/>
      <dgm:spPr/>
      <dgm:t>
        <a:bodyPr/>
        <a:lstStyle/>
        <a:p>
          <a:endParaRPr lang="en-US"/>
        </a:p>
      </dgm:t>
    </dgm:pt>
    <dgm:pt modelId="{D24B9B94-4D16-4C14-9434-981A9834D23C}" type="sibTrans" cxnId="{80764CE6-DBA9-4EA3-8370-33EA87A5B917}">
      <dgm:prSet/>
      <dgm:spPr/>
      <dgm:t>
        <a:bodyPr/>
        <a:lstStyle/>
        <a:p>
          <a:endParaRPr lang="en-US"/>
        </a:p>
      </dgm:t>
    </dgm:pt>
    <dgm:pt modelId="{285F4BD8-DADB-4A5E-899B-9B15141CA4F1}">
      <dgm:prSet/>
      <dgm:spPr/>
      <dgm:t>
        <a:bodyPr/>
        <a:lstStyle/>
        <a:p>
          <a:r>
            <a:rPr lang="en-CA"/>
            <a:t>Game Demonstration</a:t>
          </a:r>
          <a:endParaRPr lang="en-US"/>
        </a:p>
      </dgm:t>
    </dgm:pt>
    <dgm:pt modelId="{34485965-1FE0-4BA6-A621-5B95F17B7231}" type="parTrans" cxnId="{5461ED18-7D2D-47D1-BB97-47BEB50E1E75}">
      <dgm:prSet/>
      <dgm:spPr/>
      <dgm:t>
        <a:bodyPr/>
        <a:lstStyle/>
        <a:p>
          <a:endParaRPr lang="en-US"/>
        </a:p>
      </dgm:t>
    </dgm:pt>
    <dgm:pt modelId="{CF05E42A-0E4B-4F74-B4C1-765F9FA2768A}" type="sibTrans" cxnId="{5461ED18-7D2D-47D1-BB97-47BEB50E1E75}">
      <dgm:prSet/>
      <dgm:spPr/>
      <dgm:t>
        <a:bodyPr/>
        <a:lstStyle/>
        <a:p>
          <a:endParaRPr lang="en-US"/>
        </a:p>
      </dgm:t>
    </dgm:pt>
    <dgm:pt modelId="{B3EC0CD2-A896-401B-B982-EF52685D02C9}">
      <dgm:prSet/>
      <dgm:spPr/>
      <dgm:t>
        <a:bodyPr/>
        <a:lstStyle/>
        <a:p>
          <a:r>
            <a:rPr lang="en-CA" dirty="0"/>
            <a:t>Thank You</a:t>
          </a:r>
          <a:endParaRPr lang="en-US" dirty="0"/>
        </a:p>
      </dgm:t>
    </dgm:pt>
    <dgm:pt modelId="{AFE25862-F911-43B4-936E-5C24AB6F03E8}" type="parTrans" cxnId="{5D1ACE05-85B7-4F25-B562-FB39DA3B5088}">
      <dgm:prSet/>
      <dgm:spPr/>
      <dgm:t>
        <a:bodyPr/>
        <a:lstStyle/>
        <a:p>
          <a:endParaRPr lang="en-US"/>
        </a:p>
      </dgm:t>
    </dgm:pt>
    <dgm:pt modelId="{1BF0AB04-4CA3-4B0D-9CD1-D5F2B67DE253}" type="sibTrans" cxnId="{5D1ACE05-85B7-4F25-B562-FB39DA3B5088}">
      <dgm:prSet/>
      <dgm:spPr/>
      <dgm:t>
        <a:bodyPr/>
        <a:lstStyle/>
        <a:p>
          <a:endParaRPr lang="en-US"/>
        </a:p>
      </dgm:t>
    </dgm:pt>
    <dgm:pt modelId="{2B0AD3DF-F4F1-4DA3-A47B-944F89EBD6D8}" type="pres">
      <dgm:prSet presAssocID="{FD3D63B6-661B-4B18-A0DC-4F1D9D4E02FE}" presName="diagram" presStyleCnt="0">
        <dgm:presLayoutVars>
          <dgm:dir/>
          <dgm:resizeHandles val="exact"/>
        </dgm:presLayoutVars>
      </dgm:prSet>
      <dgm:spPr/>
    </dgm:pt>
    <dgm:pt modelId="{3FD0DBB7-3EFA-40FB-BB59-3B7908501A49}" type="pres">
      <dgm:prSet presAssocID="{ED5BCD11-2C20-404B-9748-DD164DB41681}" presName="node" presStyleLbl="node1" presStyleIdx="0" presStyleCnt="7">
        <dgm:presLayoutVars>
          <dgm:bulletEnabled val="1"/>
        </dgm:presLayoutVars>
      </dgm:prSet>
      <dgm:spPr/>
    </dgm:pt>
    <dgm:pt modelId="{5725320C-3ECF-43B5-836D-E58D1101CE4D}" type="pres">
      <dgm:prSet presAssocID="{5E3C276F-6721-4DDD-8C3B-03D900373A72}" presName="sibTrans" presStyleCnt="0"/>
      <dgm:spPr/>
    </dgm:pt>
    <dgm:pt modelId="{0A069EB6-7287-4023-A814-B002DA67854F}" type="pres">
      <dgm:prSet presAssocID="{92B19E36-4E68-4D7C-8083-82DA5749C074}" presName="node" presStyleLbl="node1" presStyleIdx="1" presStyleCnt="7">
        <dgm:presLayoutVars>
          <dgm:bulletEnabled val="1"/>
        </dgm:presLayoutVars>
      </dgm:prSet>
      <dgm:spPr/>
    </dgm:pt>
    <dgm:pt modelId="{FFA111DC-F604-4189-BE65-15726F55E90B}" type="pres">
      <dgm:prSet presAssocID="{149955D4-AFCE-4A25-8FDD-BA88E0F091CA}" presName="sibTrans" presStyleCnt="0"/>
      <dgm:spPr/>
    </dgm:pt>
    <dgm:pt modelId="{5D2DAA90-CB57-4F3E-8150-E36A38D6303F}" type="pres">
      <dgm:prSet presAssocID="{A3CD9D35-E363-4953-A9CC-2282BA72EC68}" presName="node" presStyleLbl="node1" presStyleIdx="2" presStyleCnt="7">
        <dgm:presLayoutVars>
          <dgm:bulletEnabled val="1"/>
        </dgm:presLayoutVars>
      </dgm:prSet>
      <dgm:spPr/>
    </dgm:pt>
    <dgm:pt modelId="{02755932-4B99-4FA4-965E-B6D10C40A200}" type="pres">
      <dgm:prSet presAssocID="{97BDF085-BFE1-44AD-949A-F233EC0DF892}" presName="sibTrans" presStyleCnt="0"/>
      <dgm:spPr/>
    </dgm:pt>
    <dgm:pt modelId="{CE963F19-2FF9-4A6A-AC56-753B4D37DFFE}" type="pres">
      <dgm:prSet presAssocID="{23F408CE-CFC0-4B4C-A91A-66FE53FFD2D4}" presName="node" presStyleLbl="node1" presStyleIdx="3" presStyleCnt="7">
        <dgm:presLayoutVars>
          <dgm:bulletEnabled val="1"/>
        </dgm:presLayoutVars>
      </dgm:prSet>
      <dgm:spPr/>
    </dgm:pt>
    <dgm:pt modelId="{20F0FF4A-9FF6-4325-9E6D-3AAE47F65303}" type="pres">
      <dgm:prSet presAssocID="{AF88449C-BE7E-4F54-A3F1-7FA0C4455051}" presName="sibTrans" presStyleCnt="0"/>
      <dgm:spPr/>
    </dgm:pt>
    <dgm:pt modelId="{7FC112D9-3760-49E8-88B2-1068DA598501}" type="pres">
      <dgm:prSet presAssocID="{2DC5652C-93FE-44F5-B9E4-6CC706132D79}" presName="node" presStyleLbl="node1" presStyleIdx="4" presStyleCnt="7">
        <dgm:presLayoutVars>
          <dgm:bulletEnabled val="1"/>
        </dgm:presLayoutVars>
      </dgm:prSet>
      <dgm:spPr/>
    </dgm:pt>
    <dgm:pt modelId="{EBAA6511-2350-48D6-BAD8-B08C75A22A6F}" type="pres">
      <dgm:prSet presAssocID="{D24B9B94-4D16-4C14-9434-981A9834D23C}" presName="sibTrans" presStyleCnt="0"/>
      <dgm:spPr/>
    </dgm:pt>
    <dgm:pt modelId="{84B74187-BAE6-4305-B9A0-E3E4427BAFDB}" type="pres">
      <dgm:prSet presAssocID="{285F4BD8-DADB-4A5E-899B-9B15141CA4F1}" presName="node" presStyleLbl="node1" presStyleIdx="5" presStyleCnt="7">
        <dgm:presLayoutVars>
          <dgm:bulletEnabled val="1"/>
        </dgm:presLayoutVars>
      </dgm:prSet>
      <dgm:spPr/>
    </dgm:pt>
    <dgm:pt modelId="{2784FFBA-8A09-4796-82F1-4E7949C3E3A5}" type="pres">
      <dgm:prSet presAssocID="{CF05E42A-0E4B-4F74-B4C1-765F9FA2768A}" presName="sibTrans" presStyleCnt="0"/>
      <dgm:spPr/>
    </dgm:pt>
    <dgm:pt modelId="{B10B34EA-7E67-4570-B95C-DF6050D89F3E}" type="pres">
      <dgm:prSet presAssocID="{B3EC0CD2-A896-401B-B982-EF52685D02C9}" presName="node" presStyleLbl="node1" presStyleIdx="6" presStyleCnt="7">
        <dgm:presLayoutVars>
          <dgm:bulletEnabled val="1"/>
        </dgm:presLayoutVars>
      </dgm:prSet>
      <dgm:spPr/>
    </dgm:pt>
  </dgm:ptLst>
  <dgm:cxnLst>
    <dgm:cxn modelId="{5D1ACE05-85B7-4F25-B562-FB39DA3B5088}" srcId="{FD3D63B6-661B-4B18-A0DC-4F1D9D4E02FE}" destId="{B3EC0CD2-A896-401B-B982-EF52685D02C9}" srcOrd="6" destOrd="0" parTransId="{AFE25862-F911-43B4-936E-5C24AB6F03E8}" sibTransId="{1BF0AB04-4CA3-4B0D-9CD1-D5F2B67DE253}"/>
    <dgm:cxn modelId="{A818FC0E-3646-4993-BEE6-AF6B47596659}" type="presOf" srcId="{A3CD9D35-E363-4953-A9CC-2282BA72EC68}" destId="{5D2DAA90-CB57-4F3E-8150-E36A38D6303F}" srcOrd="0" destOrd="0" presId="urn:microsoft.com/office/officeart/2005/8/layout/default"/>
    <dgm:cxn modelId="{5461ED18-7D2D-47D1-BB97-47BEB50E1E75}" srcId="{FD3D63B6-661B-4B18-A0DC-4F1D9D4E02FE}" destId="{285F4BD8-DADB-4A5E-899B-9B15141CA4F1}" srcOrd="5" destOrd="0" parTransId="{34485965-1FE0-4BA6-A621-5B95F17B7231}" sibTransId="{CF05E42A-0E4B-4F74-B4C1-765F9FA2768A}"/>
    <dgm:cxn modelId="{CF6D9D38-9BF2-497E-9F36-3666DE7DE6E8}" type="presOf" srcId="{23F408CE-CFC0-4B4C-A91A-66FE53FFD2D4}" destId="{CE963F19-2FF9-4A6A-AC56-753B4D37DFFE}" srcOrd="0" destOrd="0" presId="urn:microsoft.com/office/officeart/2005/8/layout/default"/>
    <dgm:cxn modelId="{F9E75E3A-90C3-4BC0-B5A0-DF242B350A2B}" srcId="{FD3D63B6-661B-4B18-A0DC-4F1D9D4E02FE}" destId="{ED5BCD11-2C20-404B-9748-DD164DB41681}" srcOrd="0" destOrd="0" parTransId="{B13124B3-ABC8-48E4-B300-FA80502C6A10}" sibTransId="{5E3C276F-6721-4DDD-8C3B-03D900373A72}"/>
    <dgm:cxn modelId="{4D283562-0184-4427-9412-B78131AA2FBD}" type="presOf" srcId="{FD3D63B6-661B-4B18-A0DC-4F1D9D4E02FE}" destId="{2B0AD3DF-F4F1-4DA3-A47B-944F89EBD6D8}" srcOrd="0" destOrd="0" presId="urn:microsoft.com/office/officeart/2005/8/layout/default"/>
    <dgm:cxn modelId="{B4CE4A46-2489-4627-8E4D-75DE7AEF868C}" type="presOf" srcId="{285F4BD8-DADB-4A5E-899B-9B15141CA4F1}" destId="{84B74187-BAE6-4305-B9A0-E3E4427BAFDB}" srcOrd="0" destOrd="0" presId="urn:microsoft.com/office/officeart/2005/8/layout/default"/>
    <dgm:cxn modelId="{3246FC68-C2AB-4D9D-BC2E-E84B0E85EA1D}" srcId="{FD3D63B6-661B-4B18-A0DC-4F1D9D4E02FE}" destId="{23F408CE-CFC0-4B4C-A91A-66FE53FFD2D4}" srcOrd="3" destOrd="0" parTransId="{C702D15C-A8AF-40B6-99DC-A42AF6793215}" sibTransId="{AF88449C-BE7E-4F54-A3F1-7FA0C4455051}"/>
    <dgm:cxn modelId="{AF4FDC77-6329-4F11-A9AF-6B2EB4279C1C}" type="presOf" srcId="{B3EC0CD2-A896-401B-B982-EF52685D02C9}" destId="{B10B34EA-7E67-4570-B95C-DF6050D89F3E}" srcOrd="0" destOrd="0" presId="urn:microsoft.com/office/officeart/2005/8/layout/default"/>
    <dgm:cxn modelId="{F2BAEC9A-78E4-4F11-81D6-AFB9F3150899}" type="presOf" srcId="{92B19E36-4E68-4D7C-8083-82DA5749C074}" destId="{0A069EB6-7287-4023-A814-B002DA67854F}" srcOrd="0" destOrd="0" presId="urn:microsoft.com/office/officeart/2005/8/layout/default"/>
    <dgm:cxn modelId="{D44BEDAC-A730-4F4F-85EE-6B016261BB6A}" srcId="{FD3D63B6-661B-4B18-A0DC-4F1D9D4E02FE}" destId="{92B19E36-4E68-4D7C-8083-82DA5749C074}" srcOrd="1" destOrd="0" parTransId="{C5E1CAD9-A48E-467E-9293-961FB39DA4BB}" sibTransId="{149955D4-AFCE-4A25-8FDD-BA88E0F091CA}"/>
    <dgm:cxn modelId="{3D03DEB0-5750-428F-ADB2-ECD7C7273B70}" type="presOf" srcId="{2DC5652C-93FE-44F5-B9E4-6CC706132D79}" destId="{7FC112D9-3760-49E8-88B2-1068DA598501}" srcOrd="0" destOrd="0" presId="urn:microsoft.com/office/officeart/2005/8/layout/default"/>
    <dgm:cxn modelId="{94FAEBDF-F8A5-4273-BD06-9F071FF625AA}" type="presOf" srcId="{ED5BCD11-2C20-404B-9748-DD164DB41681}" destId="{3FD0DBB7-3EFA-40FB-BB59-3B7908501A49}" srcOrd="0" destOrd="0" presId="urn:microsoft.com/office/officeart/2005/8/layout/default"/>
    <dgm:cxn modelId="{80764CE6-DBA9-4EA3-8370-33EA87A5B917}" srcId="{FD3D63B6-661B-4B18-A0DC-4F1D9D4E02FE}" destId="{2DC5652C-93FE-44F5-B9E4-6CC706132D79}" srcOrd="4" destOrd="0" parTransId="{C387DD3F-3360-4ED7-A36C-4A0CDE4A1C9F}" sibTransId="{D24B9B94-4D16-4C14-9434-981A9834D23C}"/>
    <dgm:cxn modelId="{8EC04FE6-48DB-402A-9CA8-3B169B9F16DD}" srcId="{FD3D63B6-661B-4B18-A0DC-4F1D9D4E02FE}" destId="{A3CD9D35-E363-4953-A9CC-2282BA72EC68}" srcOrd="2" destOrd="0" parTransId="{33A68F5B-5322-4A75-AC5A-5C27706B35E2}" sibTransId="{97BDF085-BFE1-44AD-949A-F233EC0DF892}"/>
    <dgm:cxn modelId="{4EE02E7D-EC93-4528-BEAA-E3E32A45EE70}" type="presParOf" srcId="{2B0AD3DF-F4F1-4DA3-A47B-944F89EBD6D8}" destId="{3FD0DBB7-3EFA-40FB-BB59-3B7908501A49}" srcOrd="0" destOrd="0" presId="urn:microsoft.com/office/officeart/2005/8/layout/default"/>
    <dgm:cxn modelId="{725A2DB7-1D55-4B4C-8F7A-0C9C3A439A8F}" type="presParOf" srcId="{2B0AD3DF-F4F1-4DA3-A47B-944F89EBD6D8}" destId="{5725320C-3ECF-43B5-836D-E58D1101CE4D}" srcOrd="1" destOrd="0" presId="urn:microsoft.com/office/officeart/2005/8/layout/default"/>
    <dgm:cxn modelId="{0F722A8C-42C5-430A-8734-AE24816DF332}" type="presParOf" srcId="{2B0AD3DF-F4F1-4DA3-A47B-944F89EBD6D8}" destId="{0A069EB6-7287-4023-A814-B002DA67854F}" srcOrd="2" destOrd="0" presId="urn:microsoft.com/office/officeart/2005/8/layout/default"/>
    <dgm:cxn modelId="{4CDDC36C-7DAA-4B22-BF65-31F58E33E80E}" type="presParOf" srcId="{2B0AD3DF-F4F1-4DA3-A47B-944F89EBD6D8}" destId="{FFA111DC-F604-4189-BE65-15726F55E90B}" srcOrd="3" destOrd="0" presId="urn:microsoft.com/office/officeart/2005/8/layout/default"/>
    <dgm:cxn modelId="{A67FE24D-61EC-4D33-9E70-2D7BB8E373EC}" type="presParOf" srcId="{2B0AD3DF-F4F1-4DA3-A47B-944F89EBD6D8}" destId="{5D2DAA90-CB57-4F3E-8150-E36A38D6303F}" srcOrd="4" destOrd="0" presId="urn:microsoft.com/office/officeart/2005/8/layout/default"/>
    <dgm:cxn modelId="{D3448FF2-C683-4D46-AE63-8FA2E77F2700}" type="presParOf" srcId="{2B0AD3DF-F4F1-4DA3-A47B-944F89EBD6D8}" destId="{02755932-4B99-4FA4-965E-B6D10C40A200}" srcOrd="5" destOrd="0" presId="urn:microsoft.com/office/officeart/2005/8/layout/default"/>
    <dgm:cxn modelId="{1AC7A275-99D1-44F3-9EF7-21A2F05FA6FE}" type="presParOf" srcId="{2B0AD3DF-F4F1-4DA3-A47B-944F89EBD6D8}" destId="{CE963F19-2FF9-4A6A-AC56-753B4D37DFFE}" srcOrd="6" destOrd="0" presId="urn:microsoft.com/office/officeart/2005/8/layout/default"/>
    <dgm:cxn modelId="{7A5AC3BA-1148-4E84-A92A-8B21E22B1BCD}" type="presParOf" srcId="{2B0AD3DF-F4F1-4DA3-A47B-944F89EBD6D8}" destId="{20F0FF4A-9FF6-4325-9E6D-3AAE47F65303}" srcOrd="7" destOrd="0" presId="urn:microsoft.com/office/officeart/2005/8/layout/default"/>
    <dgm:cxn modelId="{3AA6DDAB-33E5-404D-BC6B-F568329D0C35}" type="presParOf" srcId="{2B0AD3DF-F4F1-4DA3-A47B-944F89EBD6D8}" destId="{7FC112D9-3760-49E8-88B2-1068DA598501}" srcOrd="8" destOrd="0" presId="urn:microsoft.com/office/officeart/2005/8/layout/default"/>
    <dgm:cxn modelId="{E947C6DF-9DCA-4C01-BFAC-844800A087FB}" type="presParOf" srcId="{2B0AD3DF-F4F1-4DA3-A47B-944F89EBD6D8}" destId="{EBAA6511-2350-48D6-BAD8-B08C75A22A6F}" srcOrd="9" destOrd="0" presId="urn:microsoft.com/office/officeart/2005/8/layout/default"/>
    <dgm:cxn modelId="{D506D2A7-8D17-4A1B-BEDC-E74C8FF8A7E1}" type="presParOf" srcId="{2B0AD3DF-F4F1-4DA3-A47B-944F89EBD6D8}" destId="{84B74187-BAE6-4305-B9A0-E3E4427BAFDB}" srcOrd="10" destOrd="0" presId="urn:microsoft.com/office/officeart/2005/8/layout/default"/>
    <dgm:cxn modelId="{8970377C-0F53-445D-8807-1A85C6178C41}" type="presParOf" srcId="{2B0AD3DF-F4F1-4DA3-A47B-944F89EBD6D8}" destId="{2784FFBA-8A09-4796-82F1-4E7949C3E3A5}" srcOrd="11" destOrd="0" presId="urn:microsoft.com/office/officeart/2005/8/layout/default"/>
    <dgm:cxn modelId="{8D81AE62-C75E-42BC-B0BF-8E4E3023ED4C}" type="presParOf" srcId="{2B0AD3DF-F4F1-4DA3-A47B-944F89EBD6D8}" destId="{B10B34EA-7E67-4570-B95C-DF6050D89F3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C898A0-40CA-4992-95A1-745F7CB1AD7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E1EEB3-54C5-49AF-B5CE-F382B04944B6}">
      <dgm:prSet/>
      <dgm:spPr/>
      <dgm:t>
        <a:bodyPr/>
        <a:lstStyle/>
        <a:p>
          <a:r>
            <a:rPr lang="en-CA"/>
            <a:t>Deca-Cube is a top-down collect-a-thon game</a:t>
          </a:r>
          <a:endParaRPr lang="en-US"/>
        </a:p>
      </dgm:t>
    </dgm:pt>
    <dgm:pt modelId="{8DDD423A-26B5-4571-A701-B2EB0CCF5382}" type="parTrans" cxnId="{570823E3-1D37-4CFC-8C01-AFBDECC202CA}">
      <dgm:prSet/>
      <dgm:spPr/>
      <dgm:t>
        <a:bodyPr/>
        <a:lstStyle/>
        <a:p>
          <a:endParaRPr lang="en-US"/>
        </a:p>
      </dgm:t>
    </dgm:pt>
    <dgm:pt modelId="{755E9361-D5F5-4C05-825E-F55A0E902B57}" type="sibTrans" cxnId="{570823E3-1D37-4CFC-8C01-AFBDECC202CA}">
      <dgm:prSet/>
      <dgm:spPr/>
      <dgm:t>
        <a:bodyPr/>
        <a:lstStyle/>
        <a:p>
          <a:endParaRPr lang="en-US"/>
        </a:p>
      </dgm:t>
    </dgm:pt>
    <dgm:pt modelId="{C4040BBB-7F62-4767-AFEC-938C6E9B3C6D}">
      <dgm:prSet/>
      <dgm:spPr/>
      <dgm:t>
        <a:bodyPr/>
        <a:lstStyle/>
        <a:p>
          <a:r>
            <a:rPr lang="en-CA"/>
            <a:t>Player must collect 10 items and return to the starting area to win the game</a:t>
          </a:r>
          <a:endParaRPr lang="en-US"/>
        </a:p>
      </dgm:t>
    </dgm:pt>
    <dgm:pt modelId="{9DAA2FCC-B53B-4B24-8844-F85B9B457D5F}" type="parTrans" cxnId="{15708D10-BD8D-4AA6-ACC8-7E58F02C9864}">
      <dgm:prSet/>
      <dgm:spPr/>
      <dgm:t>
        <a:bodyPr/>
        <a:lstStyle/>
        <a:p>
          <a:endParaRPr lang="en-US"/>
        </a:p>
      </dgm:t>
    </dgm:pt>
    <dgm:pt modelId="{EEE66471-ADE5-417C-9534-7D56298321E5}" type="sibTrans" cxnId="{15708D10-BD8D-4AA6-ACC8-7E58F02C9864}">
      <dgm:prSet/>
      <dgm:spPr/>
      <dgm:t>
        <a:bodyPr/>
        <a:lstStyle/>
        <a:p>
          <a:endParaRPr lang="en-US"/>
        </a:p>
      </dgm:t>
    </dgm:pt>
    <dgm:pt modelId="{906353BC-DEFF-4259-9B5C-9D0A65B3D188}">
      <dgm:prSet/>
      <dgm:spPr/>
      <dgm:t>
        <a:bodyPr/>
        <a:lstStyle/>
        <a:p>
          <a:r>
            <a:rPr lang="en-CA"/>
            <a:t>Collision with an enemy causes a life to be lost</a:t>
          </a:r>
          <a:endParaRPr lang="en-US"/>
        </a:p>
      </dgm:t>
    </dgm:pt>
    <dgm:pt modelId="{2E87366B-1146-4261-8B85-DBDBDDB9D202}" type="parTrans" cxnId="{7C61ED90-1267-440C-913D-D9B0F5FBDBA2}">
      <dgm:prSet/>
      <dgm:spPr/>
      <dgm:t>
        <a:bodyPr/>
        <a:lstStyle/>
        <a:p>
          <a:endParaRPr lang="en-US"/>
        </a:p>
      </dgm:t>
    </dgm:pt>
    <dgm:pt modelId="{48A373A9-2D47-4635-AB21-EB5E8B96C9B5}" type="sibTrans" cxnId="{7C61ED90-1267-440C-913D-D9B0F5FBDBA2}">
      <dgm:prSet/>
      <dgm:spPr/>
      <dgm:t>
        <a:bodyPr/>
        <a:lstStyle/>
        <a:p>
          <a:endParaRPr lang="en-US"/>
        </a:p>
      </dgm:t>
    </dgm:pt>
    <dgm:pt modelId="{0007D9E1-EBA2-4FC4-BADB-18BE0242F19F}">
      <dgm:prSet/>
      <dgm:spPr/>
      <dgm:t>
        <a:bodyPr/>
        <a:lstStyle/>
        <a:p>
          <a:r>
            <a:rPr lang="en-CA"/>
            <a:t>Losing all lives loses the game</a:t>
          </a:r>
          <a:endParaRPr lang="en-US"/>
        </a:p>
      </dgm:t>
    </dgm:pt>
    <dgm:pt modelId="{EFAAC5B4-2C1D-4F7D-9F72-0B7FEE334F45}" type="parTrans" cxnId="{DF513E28-CFA5-4397-816D-1D274F2DD637}">
      <dgm:prSet/>
      <dgm:spPr/>
      <dgm:t>
        <a:bodyPr/>
        <a:lstStyle/>
        <a:p>
          <a:endParaRPr lang="en-US"/>
        </a:p>
      </dgm:t>
    </dgm:pt>
    <dgm:pt modelId="{A4B9C375-C3DD-4C76-BA2E-F76AEDA78B7B}" type="sibTrans" cxnId="{DF513E28-CFA5-4397-816D-1D274F2DD637}">
      <dgm:prSet/>
      <dgm:spPr/>
      <dgm:t>
        <a:bodyPr/>
        <a:lstStyle/>
        <a:p>
          <a:endParaRPr lang="en-US"/>
        </a:p>
      </dgm:t>
    </dgm:pt>
    <dgm:pt modelId="{9FB690CB-2A38-48D4-8FEE-CE232E91E035}" type="pres">
      <dgm:prSet presAssocID="{22C898A0-40CA-4992-95A1-745F7CB1AD7C}" presName="linear" presStyleCnt="0">
        <dgm:presLayoutVars>
          <dgm:animLvl val="lvl"/>
          <dgm:resizeHandles val="exact"/>
        </dgm:presLayoutVars>
      </dgm:prSet>
      <dgm:spPr/>
    </dgm:pt>
    <dgm:pt modelId="{EE9D1777-DEBB-4021-8698-B97E9FA7718E}" type="pres">
      <dgm:prSet presAssocID="{10E1EEB3-54C5-49AF-B5CE-F382B04944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32F213-ED85-4AA1-9ABA-925D9092B718}" type="pres">
      <dgm:prSet presAssocID="{755E9361-D5F5-4C05-825E-F55A0E902B57}" presName="spacer" presStyleCnt="0"/>
      <dgm:spPr/>
    </dgm:pt>
    <dgm:pt modelId="{81BB0B91-71E8-4C79-AC7A-16C5FD504673}" type="pres">
      <dgm:prSet presAssocID="{C4040BBB-7F62-4767-AFEC-938C6E9B3C6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5D75D6-0BAA-4889-9578-F58CDD78F5AF}" type="pres">
      <dgm:prSet presAssocID="{EEE66471-ADE5-417C-9534-7D56298321E5}" presName="spacer" presStyleCnt="0"/>
      <dgm:spPr/>
    </dgm:pt>
    <dgm:pt modelId="{BE81237E-C5BC-4767-B563-210C82B8BB4E}" type="pres">
      <dgm:prSet presAssocID="{906353BC-DEFF-4259-9B5C-9D0A65B3D18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C886FB-4F6F-4984-97EA-B6E99AA87DFC}" type="pres">
      <dgm:prSet presAssocID="{906353BC-DEFF-4259-9B5C-9D0A65B3D18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5708D10-BD8D-4AA6-ACC8-7E58F02C9864}" srcId="{22C898A0-40CA-4992-95A1-745F7CB1AD7C}" destId="{C4040BBB-7F62-4767-AFEC-938C6E9B3C6D}" srcOrd="1" destOrd="0" parTransId="{9DAA2FCC-B53B-4B24-8844-F85B9B457D5F}" sibTransId="{EEE66471-ADE5-417C-9534-7D56298321E5}"/>
    <dgm:cxn modelId="{593D431A-3B19-42F6-88A2-92259255E567}" type="presOf" srcId="{22C898A0-40CA-4992-95A1-745F7CB1AD7C}" destId="{9FB690CB-2A38-48D4-8FEE-CE232E91E035}" srcOrd="0" destOrd="0" presId="urn:microsoft.com/office/officeart/2005/8/layout/vList2"/>
    <dgm:cxn modelId="{DF513E28-CFA5-4397-816D-1D274F2DD637}" srcId="{906353BC-DEFF-4259-9B5C-9D0A65B3D188}" destId="{0007D9E1-EBA2-4FC4-BADB-18BE0242F19F}" srcOrd="0" destOrd="0" parTransId="{EFAAC5B4-2C1D-4F7D-9F72-0B7FEE334F45}" sibTransId="{A4B9C375-C3DD-4C76-BA2E-F76AEDA78B7B}"/>
    <dgm:cxn modelId="{6BF29B60-E76A-4F04-9B81-0320375406A1}" type="presOf" srcId="{906353BC-DEFF-4259-9B5C-9D0A65B3D188}" destId="{BE81237E-C5BC-4767-B563-210C82B8BB4E}" srcOrd="0" destOrd="0" presId="urn:microsoft.com/office/officeart/2005/8/layout/vList2"/>
    <dgm:cxn modelId="{9668676D-A42A-476A-825E-1F911869758E}" type="presOf" srcId="{C4040BBB-7F62-4767-AFEC-938C6E9B3C6D}" destId="{81BB0B91-71E8-4C79-AC7A-16C5FD504673}" srcOrd="0" destOrd="0" presId="urn:microsoft.com/office/officeart/2005/8/layout/vList2"/>
    <dgm:cxn modelId="{072A5B8F-ADA7-4735-9417-CA5878EE50E2}" type="presOf" srcId="{0007D9E1-EBA2-4FC4-BADB-18BE0242F19F}" destId="{5DC886FB-4F6F-4984-97EA-B6E99AA87DFC}" srcOrd="0" destOrd="0" presId="urn:microsoft.com/office/officeart/2005/8/layout/vList2"/>
    <dgm:cxn modelId="{7C61ED90-1267-440C-913D-D9B0F5FBDBA2}" srcId="{22C898A0-40CA-4992-95A1-745F7CB1AD7C}" destId="{906353BC-DEFF-4259-9B5C-9D0A65B3D188}" srcOrd="2" destOrd="0" parTransId="{2E87366B-1146-4261-8B85-DBDBDDB9D202}" sibTransId="{48A373A9-2D47-4635-AB21-EB5E8B96C9B5}"/>
    <dgm:cxn modelId="{39A325C3-5367-4EBA-92FD-ABB91DBF5DAE}" type="presOf" srcId="{10E1EEB3-54C5-49AF-B5CE-F382B04944B6}" destId="{EE9D1777-DEBB-4021-8698-B97E9FA7718E}" srcOrd="0" destOrd="0" presId="urn:microsoft.com/office/officeart/2005/8/layout/vList2"/>
    <dgm:cxn modelId="{570823E3-1D37-4CFC-8C01-AFBDECC202CA}" srcId="{22C898A0-40CA-4992-95A1-745F7CB1AD7C}" destId="{10E1EEB3-54C5-49AF-B5CE-F382B04944B6}" srcOrd="0" destOrd="0" parTransId="{8DDD423A-26B5-4571-A701-B2EB0CCF5382}" sibTransId="{755E9361-D5F5-4C05-825E-F55A0E902B57}"/>
    <dgm:cxn modelId="{0DA213EC-4B1E-4367-9F22-758CD8A469B8}" type="presParOf" srcId="{9FB690CB-2A38-48D4-8FEE-CE232E91E035}" destId="{EE9D1777-DEBB-4021-8698-B97E9FA7718E}" srcOrd="0" destOrd="0" presId="urn:microsoft.com/office/officeart/2005/8/layout/vList2"/>
    <dgm:cxn modelId="{E4CFCB2B-EC22-468B-9BC4-F3067287DC02}" type="presParOf" srcId="{9FB690CB-2A38-48D4-8FEE-CE232E91E035}" destId="{3832F213-ED85-4AA1-9ABA-925D9092B718}" srcOrd="1" destOrd="0" presId="urn:microsoft.com/office/officeart/2005/8/layout/vList2"/>
    <dgm:cxn modelId="{9DA8B6CE-5765-43E3-A8EE-4163B2A78453}" type="presParOf" srcId="{9FB690CB-2A38-48D4-8FEE-CE232E91E035}" destId="{81BB0B91-71E8-4C79-AC7A-16C5FD504673}" srcOrd="2" destOrd="0" presId="urn:microsoft.com/office/officeart/2005/8/layout/vList2"/>
    <dgm:cxn modelId="{F8466F67-3412-4BEB-B2D6-790497FB00FB}" type="presParOf" srcId="{9FB690CB-2A38-48D4-8FEE-CE232E91E035}" destId="{A75D75D6-0BAA-4889-9578-F58CDD78F5AF}" srcOrd="3" destOrd="0" presId="urn:microsoft.com/office/officeart/2005/8/layout/vList2"/>
    <dgm:cxn modelId="{A824E1EB-58E8-4C79-9F60-A9A836F6DCBA}" type="presParOf" srcId="{9FB690CB-2A38-48D4-8FEE-CE232E91E035}" destId="{BE81237E-C5BC-4767-B563-210C82B8BB4E}" srcOrd="4" destOrd="0" presId="urn:microsoft.com/office/officeart/2005/8/layout/vList2"/>
    <dgm:cxn modelId="{066E9551-2409-4623-87E7-6B7E8F70ED4A}" type="presParOf" srcId="{9FB690CB-2A38-48D4-8FEE-CE232E91E035}" destId="{5DC886FB-4F6F-4984-97EA-B6E99AA87DF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557795-D2E2-4AB7-91FE-3415A00DD3B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87FCDC3-8C19-481D-8189-AFB10386CEF0}">
      <dgm:prSet/>
      <dgm:spPr/>
      <dgm:t>
        <a:bodyPr/>
        <a:lstStyle/>
        <a:p>
          <a:r>
            <a:rPr lang="en-CA"/>
            <a:t>Added enemy behaviour</a:t>
          </a:r>
          <a:endParaRPr lang="en-US"/>
        </a:p>
      </dgm:t>
    </dgm:pt>
    <dgm:pt modelId="{6A9F89B6-09DC-472C-988B-F51674E32825}" type="parTrans" cxnId="{A0E51D24-DA4E-448E-9105-6834849A1DB9}">
      <dgm:prSet/>
      <dgm:spPr/>
      <dgm:t>
        <a:bodyPr/>
        <a:lstStyle/>
        <a:p>
          <a:endParaRPr lang="en-US"/>
        </a:p>
      </dgm:t>
    </dgm:pt>
    <dgm:pt modelId="{22684D78-B7AD-4601-83BD-82F59361201E}" type="sibTrans" cxnId="{A0E51D24-DA4E-448E-9105-6834849A1DB9}">
      <dgm:prSet/>
      <dgm:spPr/>
      <dgm:t>
        <a:bodyPr/>
        <a:lstStyle/>
        <a:p>
          <a:endParaRPr lang="en-US"/>
        </a:p>
      </dgm:t>
    </dgm:pt>
    <dgm:pt modelId="{812853B4-CB23-44A5-B1ED-3394CB30E960}">
      <dgm:prSet/>
      <dgm:spPr/>
      <dgm:t>
        <a:bodyPr/>
        <a:lstStyle/>
        <a:p>
          <a:r>
            <a:rPr lang="en-CA"/>
            <a:t>Added sounds and music</a:t>
          </a:r>
          <a:endParaRPr lang="en-US"/>
        </a:p>
      </dgm:t>
    </dgm:pt>
    <dgm:pt modelId="{01592EBF-8C81-48FD-ABA5-9A742BBB76C2}" type="parTrans" cxnId="{721E640D-8F49-4993-AB9A-6577B7D401F6}">
      <dgm:prSet/>
      <dgm:spPr/>
      <dgm:t>
        <a:bodyPr/>
        <a:lstStyle/>
        <a:p>
          <a:endParaRPr lang="en-US"/>
        </a:p>
      </dgm:t>
    </dgm:pt>
    <dgm:pt modelId="{695F4BB5-01E1-4C59-A17C-EFCDAE5E6529}" type="sibTrans" cxnId="{721E640D-8F49-4993-AB9A-6577B7D401F6}">
      <dgm:prSet/>
      <dgm:spPr/>
      <dgm:t>
        <a:bodyPr/>
        <a:lstStyle/>
        <a:p>
          <a:endParaRPr lang="en-US"/>
        </a:p>
      </dgm:t>
    </dgm:pt>
    <dgm:pt modelId="{64B76591-E3CF-4F2C-A156-B527BB66984A}">
      <dgm:prSet/>
      <dgm:spPr/>
      <dgm:t>
        <a:bodyPr/>
        <a:lstStyle/>
        <a:p>
          <a:r>
            <a:rPr lang="en-CA"/>
            <a:t>Added scoreboard</a:t>
          </a:r>
          <a:endParaRPr lang="en-US"/>
        </a:p>
      </dgm:t>
    </dgm:pt>
    <dgm:pt modelId="{0F0FE6C6-269B-4990-B2FE-83543C7E2DC1}" type="parTrans" cxnId="{BEF9EF33-B044-4403-BF1A-210D5F697F3F}">
      <dgm:prSet/>
      <dgm:spPr/>
      <dgm:t>
        <a:bodyPr/>
        <a:lstStyle/>
        <a:p>
          <a:endParaRPr lang="en-US"/>
        </a:p>
      </dgm:t>
    </dgm:pt>
    <dgm:pt modelId="{0399E560-A459-4C69-80BA-A08814631C7D}" type="sibTrans" cxnId="{BEF9EF33-B044-4403-BF1A-210D5F697F3F}">
      <dgm:prSet/>
      <dgm:spPr/>
      <dgm:t>
        <a:bodyPr/>
        <a:lstStyle/>
        <a:p>
          <a:endParaRPr lang="en-US"/>
        </a:p>
      </dgm:t>
    </dgm:pt>
    <dgm:pt modelId="{20053900-C54C-4BBD-8B1A-944AEF51691E}">
      <dgm:prSet/>
      <dgm:spPr/>
      <dgm:t>
        <a:bodyPr/>
        <a:lstStyle/>
        <a:p>
          <a:r>
            <a:rPr lang="en-CA"/>
            <a:t>Added results screen</a:t>
          </a:r>
          <a:endParaRPr lang="en-US"/>
        </a:p>
      </dgm:t>
    </dgm:pt>
    <dgm:pt modelId="{75AE4652-6909-4D0E-852E-F077833655B9}" type="parTrans" cxnId="{DA5D7D2C-EAF2-4F0A-84BA-656B596CA4F9}">
      <dgm:prSet/>
      <dgm:spPr/>
      <dgm:t>
        <a:bodyPr/>
        <a:lstStyle/>
        <a:p>
          <a:endParaRPr lang="en-US"/>
        </a:p>
      </dgm:t>
    </dgm:pt>
    <dgm:pt modelId="{3A52ACF2-D29E-4FD1-B0FE-E69A8BB4CF92}" type="sibTrans" cxnId="{DA5D7D2C-EAF2-4F0A-84BA-656B596CA4F9}">
      <dgm:prSet/>
      <dgm:spPr/>
      <dgm:t>
        <a:bodyPr/>
        <a:lstStyle/>
        <a:p>
          <a:endParaRPr lang="en-US"/>
        </a:p>
      </dgm:t>
    </dgm:pt>
    <dgm:pt modelId="{9F15695A-6BBF-4C9D-A2A5-E935EEBE757D}">
      <dgm:prSet/>
      <dgm:spPr/>
      <dgm:t>
        <a:bodyPr/>
        <a:lstStyle/>
        <a:p>
          <a:r>
            <a:rPr lang="en-CA"/>
            <a:t>Added scoring</a:t>
          </a:r>
          <a:endParaRPr lang="en-US"/>
        </a:p>
      </dgm:t>
    </dgm:pt>
    <dgm:pt modelId="{E5BC4FAF-327F-46E4-8C90-6EC33A2E10DB}" type="parTrans" cxnId="{C8F9C435-D613-47C3-8753-285AE5A0F2AB}">
      <dgm:prSet/>
      <dgm:spPr/>
      <dgm:t>
        <a:bodyPr/>
        <a:lstStyle/>
        <a:p>
          <a:endParaRPr lang="en-US"/>
        </a:p>
      </dgm:t>
    </dgm:pt>
    <dgm:pt modelId="{C5461F98-329D-43F9-B97B-3C1502E8F038}" type="sibTrans" cxnId="{C8F9C435-D613-47C3-8753-285AE5A0F2AB}">
      <dgm:prSet/>
      <dgm:spPr/>
      <dgm:t>
        <a:bodyPr/>
        <a:lstStyle/>
        <a:p>
          <a:endParaRPr lang="en-US"/>
        </a:p>
      </dgm:t>
    </dgm:pt>
    <dgm:pt modelId="{B40884AB-6F98-4DD5-B85D-E1B01D8079AA}" type="pres">
      <dgm:prSet presAssocID="{78557795-D2E2-4AB7-91FE-3415A00DD3BE}" presName="vert0" presStyleCnt="0">
        <dgm:presLayoutVars>
          <dgm:dir/>
          <dgm:animOne val="branch"/>
          <dgm:animLvl val="lvl"/>
        </dgm:presLayoutVars>
      </dgm:prSet>
      <dgm:spPr/>
    </dgm:pt>
    <dgm:pt modelId="{102DE6E1-CF0D-45C2-9386-C6681CAA379A}" type="pres">
      <dgm:prSet presAssocID="{387FCDC3-8C19-481D-8189-AFB10386CEF0}" presName="thickLine" presStyleLbl="alignNode1" presStyleIdx="0" presStyleCnt="5"/>
      <dgm:spPr/>
    </dgm:pt>
    <dgm:pt modelId="{E07D2A7C-806F-4E59-8EA2-D1F937BFAC75}" type="pres">
      <dgm:prSet presAssocID="{387FCDC3-8C19-481D-8189-AFB10386CEF0}" presName="horz1" presStyleCnt="0"/>
      <dgm:spPr/>
    </dgm:pt>
    <dgm:pt modelId="{C17F1CA8-7149-42F6-9BB8-85D8668A4880}" type="pres">
      <dgm:prSet presAssocID="{387FCDC3-8C19-481D-8189-AFB10386CEF0}" presName="tx1" presStyleLbl="revTx" presStyleIdx="0" presStyleCnt="5"/>
      <dgm:spPr/>
    </dgm:pt>
    <dgm:pt modelId="{B4667E09-702A-4F46-B844-D5586E10AF69}" type="pres">
      <dgm:prSet presAssocID="{387FCDC3-8C19-481D-8189-AFB10386CEF0}" presName="vert1" presStyleCnt="0"/>
      <dgm:spPr/>
    </dgm:pt>
    <dgm:pt modelId="{52E92DBE-16CB-4BEB-8FA0-D6666C4484FD}" type="pres">
      <dgm:prSet presAssocID="{812853B4-CB23-44A5-B1ED-3394CB30E960}" presName="thickLine" presStyleLbl="alignNode1" presStyleIdx="1" presStyleCnt="5"/>
      <dgm:spPr/>
    </dgm:pt>
    <dgm:pt modelId="{7CE446CD-284C-4DC6-81B1-9805D3966764}" type="pres">
      <dgm:prSet presAssocID="{812853B4-CB23-44A5-B1ED-3394CB30E960}" presName="horz1" presStyleCnt="0"/>
      <dgm:spPr/>
    </dgm:pt>
    <dgm:pt modelId="{124FA3BE-9E38-4BF5-B808-B0C4DD701AD7}" type="pres">
      <dgm:prSet presAssocID="{812853B4-CB23-44A5-B1ED-3394CB30E960}" presName="tx1" presStyleLbl="revTx" presStyleIdx="1" presStyleCnt="5"/>
      <dgm:spPr/>
    </dgm:pt>
    <dgm:pt modelId="{71B7358E-270F-42BC-A514-CBC6D83082D7}" type="pres">
      <dgm:prSet presAssocID="{812853B4-CB23-44A5-B1ED-3394CB30E960}" presName="vert1" presStyleCnt="0"/>
      <dgm:spPr/>
    </dgm:pt>
    <dgm:pt modelId="{AD5D8CA9-8A58-4BA4-98CE-8CD432D158B2}" type="pres">
      <dgm:prSet presAssocID="{64B76591-E3CF-4F2C-A156-B527BB66984A}" presName="thickLine" presStyleLbl="alignNode1" presStyleIdx="2" presStyleCnt="5"/>
      <dgm:spPr/>
    </dgm:pt>
    <dgm:pt modelId="{277EEE1A-2F71-4306-BC69-3C2D0E635352}" type="pres">
      <dgm:prSet presAssocID="{64B76591-E3CF-4F2C-A156-B527BB66984A}" presName="horz1" presStyleCnt="0"/>
      <dgm:spPr/>
    </dgm:pt>
    <dgm:pt modelId="{9B26BDAC-DE77-455A-8449-277AAF651643}" type="pres">
      <dgm:prSet presAssocID="{64B76591-E3CF-4F2C-A156-B527BB66984A}" presName="tx1" presStyleLbl="revTx" presStyleIdx="2" presStyleCnt="5"/>
      <dgm:spPr/>
    </dgm:pt>
    <dgm:pt modelId="{9A4AE3F6-723F-4BE0-BEBB-AFBE8E734A39}" type="pres">
      <dgm:prSet presAssocID="{64B76591-E3CF-4F2C-A156-B527BB66984A}" presName="vert1" presStyleCnt="0"/>
      <dgm:spPr/>
    </dgm:pt>
    <dgm:pt modelId="{DC4DAFE6-9243-4A79-9780-B982EAA0E477}" type="pres">
      <dgm:prSet presAssocID="{20053900-C54C-4BBD-8B1A-944AEF51691E}" presName="thickLine" presStyleLbl="alignNode1" presStyleIdx="3" presStyleCnt="5"/>
      <dgm:spPr/>
    </dgm:pt>
    <dgm:pt modelId="{3770FA4A-C1AA-4044-B213-BAABED323B40}" type="pres">
      <dgm:prSet presAssocID="{20053900-C54C-4BBD-8B1A-944AEF51691E}" presName="horz1" presStyleCnt="0"/>
      <dgm:spPr/>
    </dgm:pt>
    <dgm:pt modelId="{08945C58-DCA8-43AB-8092-1D8268AF0DC9}" type="pres">
      <dgm:prSet presAssocID="{20053900-C54C-4BBD-8B1A-944AEF51691E}" presName="tx1" presStyleLbl="revTx" presStyleIdx="3" presStyleCnt="5"/>
      <dgm:spPr/>
    </dgm:pt>
    <dgm:pt modelId="{8A8605A5-0E7C-4573-951E-014163F934BF}" type="pres">
      <dgm:prSet presAssocID="{20053900-C54C-4BBD-8B1A-944AEF51691E}" presName="vert1" presStyleCnt="0"/>
      <dgm:spPr/>
    </dgm:pt>
    <dgm:pt modelId="{F0EEBF98-488E-4C5F-88AB-7C9F022D9DFA}" type="pres">
      <dgm:prSet presAssocID="{9F15695A-6BBF-4C9D-A2A5-E935EEBE757D}" presName="thickLine" presStyleLbl="alignNode1" presStyleIdx="4" presStyleCnt="5"/>
      <dgm:spPr/>
    </dgm:pt>
    <dgm:pt modelId="{12D4068C-324B-49BD-A240-095F85ED5352}" type="pres">
      <dgm:prSet presAssocID="{9F15695A-6BBF-4C9D-A2A5-E935EEBE757D}" presName="horz1" presStyleCnt="0"/>
      <dgm:spPr/>
    </dgm:pt>
    <dgm:pt modelId="{61721DCC-D04B-492D-B520-988835EBA290}" type="pres">
      <dgm:prSet presAssocID="{9F15695A-6BBF-4C9D-A2A5-E935EEBE757D}" presName="tx1" presStyleLbl="revTx" presStyleIdx="4" presStyleCnt="5"/>
      <dgm:spPr/>
    </dgm:pt>
    <dgm:pt modelId="{3F8653E1-020D-47E6-AFB8-53A7474EE1F1}" type="pres">
      <dgm:prSet presAssocID="{9F15695A-6BBF-4C9D-A2A5-E935EEBE757D}" presName="vert1" presStyleCnt="0"/>
      <dgm:spPr/>
    </dgm:pt>
  </dgm:ptLst>
  <dgm:cxnLst>
    <dgm:cxn modelId="{721E640D-8F49-4993-AB9A-6577B7D401F6}" srcId="{78557795-D2E2-4AB7-91FE-3415A00DD3BE}" destId="{812853B4-CB23-44A5-B1ED-3394CB30E960}" srcOrd="1" destOrd="0" parTransId="{01592EBF-8C81-48FD-ABA5-9A742BBB76C2}" sibTransId="{695F4BB5-01E1-4C59-A17C-EFCDAE5E6529}"/>
    <dgm:cxn modelId="{3450FA1F-BD9E-4783-99D0-DD76190EB310}" type="presOf" srcId="{812853B4-CB23-44A5-B1ED-3394CB30E960}" destId="{124FA3BE-9E38-4BF5-B808-B0C4DD701AD7}" srcOrd="0" destOrd="0" presId="urn:microsoft.com/office/officeart/2008/layout/LinedList"/>
    <dgm:cxn modelId="{FDA2C322-5C01-4501-9F5E-4A2C9A26BA6E}" type="presOf" srcId="{20053900-C54C-4BBD-8B1A-944AEF51691E}" destId="{08945C58-DCA8-43AB-8092-1D8268AF0DC9}" srcOrd="0" destOrd="0" presId="urn:microsoft.com/office/officeart/2008/layout/LinedList"/>
    <dgm:cxn modelId="{A0E51D24-DA4E-448E-9105-6834849A1DB9}" srcId="{78557795-D2E2-4AB7-91FE-3415A00DD3BE}" destId="{387FCDC3-8C19-481D-8189-AFB10386CEF0}" srcOrd="0" destOrd="0" parTransId="{6A9F89B6-09DC-472C-988B-F51674E32825}" sibTransId="{22684D78-B7AD-4601-83BD-82F59361201E}"/>
    <dgm:cxn modelId="{98E3D026-46CC-4304-99C6-9614C0560A2F}" type="presOf" srcId="{64B76591-E3CF-4F2C-A156-B527BB66984A}" destId="{9B26BDAC-DE77-455A-8449-277AAF651643}" srcOrd="0" destOrd="0" presId="urn:microsoft.com/office/officeart/2008/layout/LinedList"/>
    <dgm:cxn modelId="{DA5D7D2C-EAF2-4F0A-84BA-656B596CA4F9}" srcId="{78557795-D2E2-4AB7-91FE-3415A00DD3BE}" destId="{20053900-C54C-4BBD-8B1A-944AEF51691E}" srcOrd="3" destOrd="0" parTransId="{75AE4652-6909-4D0E-852E-F077833655B9}" sibTransId="{3A52ACF2-D29E-4FD1-B0FE-E69A8BB4CF92}"/>
    <dgm:cxn modelId="{BEF9EF33-B044-4403-BF1A-210D5F697F3F}" srcId="{78557795-D2E2-4AB7-91FE-3415A00DD3BE}" destId="{64B76591-E3CF-4F2C-A156-B527BB66984A}" srcOrd="2" destOrd="0" parTransId="{0F0FE6C6-269B-4990-B2FE-83543C7E2DC1}" sibTransId="{0399E560-A459-4C69-80BA-A08814631C7D}"/>
    <dgm:cxn modelId="{C8F9C435-D613-47C3-8753-285AE5A0F2AB}" srcId="{78557795-D2E2-4AB7-91FE-3415A00DD3BE}" destId="{9F15695A-6BBF-4C9D-A2A5-E935EEBE757D}" srcOrd="4" destOrd="0" parTransId="{E5BC4FAF-327F-46E4-8C90-6EC33A2E10DB}" sibTransId="{C5461F98-329D-43F9-B97B-3C1502E8F038}"/>
    <dgm:cxn modelId="{8B672095-7701-4867-B464-8BEEE2843CFD}" type="presOf" srcId="{78557795-D2E2-4AB7-91FE-3415A00DD3BE}" destId="{B40884AB-6F98-4DD5-B85D-E1B01D8079AA}" srcOrd="0" destOrd="0" presId="urn:microsoft.com/office/officeart/2008/layout/LinedList"/>
    <dgm:cxn modelId="{188839AB-D275-4E1F-9101-21C6735CCE56}" type="presOf" srcId="{387FCDC3-8C19-481D-8189-AFB10386CEF0}" destId="{C17F1CA8-7149-42F6-9BB8-85D8668A4880}" srcOrd="0" destOrd="0" presId="urn:microsoft.com/office/officeart/2008/layout/LinedList"/>
    <dgm:cxn modelId="{1AD42CE3-6779-4CA8-88A4-CF50212CD4BD}" type="presOf" srcId="{9F15695A-6BBF-4C9D-A2A5-E935EEBE757D}" destId="{61721DCC-D04B-492D-B520-988835EBA290}" srcOrd="0" destOrd="0" presId="urn:microsoft.com/office/officeart/2008/layout/LinedList"/>
    <dgm:cxn modelId="{36790381-74C6-4D0E-A952-4E893D600127}" type="presParOf" srcId="{B40884AB-6F98-4DD5-B85D-E1B01D8079AA}" destId="{102DE6E1-CF0D-45C2-9386-C6681CAA379A}" srcOrd="0" destOrd="0" presId="urn:microsoft.com/office/officeart/2008/layout/LinedList"/>
    <dgm:cxn modelId="{62257479-AD80-4FDD-8DE2-BE5A8F7EE64B}" type="presParOf" srcId="{B40884AB-6F98-4DD5-B85D-E1B01D8079AA}" destId="{E07D2A7C-806F-4E59-8EA2-D1F937BFAC75}" srcOrd="1" destOrd="0" presId="urn:microsoft.com/office/officeart/2008/layout/LinedList"/>
    <dgm:cxn modelId="{7CE3DF1C-2A7F-4769-B0E1-353B715594F5}" type="presParOf" srcId="{E07D2A7C-806F-4E59-8EA2-D1F937BFAC75}" destId="{C17F1CA8-7149-42F6-9BB8-85D8668A4880}" srcOrd="0" destOrd="0" presId="urn:microsoft.com/office/officeart/2008/layout/LinedList"/>
    <dgm:cxn modelId="{2503F0A1-6B79-4FB7-86C0-E2F3BDD5D396}" type="presParOf" srcId="{E07D2A7C-806F-4E59-8EA2-D1F937BFAC75}" destId="{B4667E09-702A-4F46-B844-D5586E10AF69}" srcOrd="1" destOrd="0" presId="urn:microsoft.com/office/officeart/2008/layout/LinedList"/>
    <dgm:cxn modelId="{69F58336-9965-494A-B6B9-F6E002D01483}" type="presParOf" srcId="{B40884AB-6F98-4DD5-B85D-E1B01D8079AA}" destId="{52E92DBE-16CB-4BEB-8FA0-D6666C4484FD}" srcOrd="2" destOrd="0" presId="urn:microsoft.com/office/officeart/2008/layout/LinedList"/>
    <dgm:cxn modelId="{99A8C5C2-CFDD-4138-8017-295F3A95BDBA}" type="presParOf" srcId="{B40884AB-6F98-4DD5-B85D-E1B01D8079AA}" destId="{7CE446CD-284C-4DC6-81B1-9805D3966764}" srcOrd="3" destOrd="0" presId="urn:microsoft.com/office/officeart/2008/layout/LinedList"/>
    <dgm:cxn modelId="{09A27139-AB5B-4FBF-A8E1-A3F9E0D45BBE}" type="presParOf" srcId="{7CE446CD-284C-4DC6-81B1-9805D3966764}" destId="{124FA3BE-9E38-4BF5-B808-B0C4DD701AD7}" srcOrd="0" destOrd="0" presId="urn:microsoft.com/office/officeart/2008/layout/LinedList"/>
    <dgm:cxn modelId="{1C82DC84-EBE1-42E4-BC50-AD09DBCDF874}" type="presParOf" srcId="{7CE446CD-284C-4DC6-81B1-9805D3966764}" destId="{71B7358E-270F-42BC-A514-CBC6D83082D7}" srcOrd="1" destOrd="0" presId="urn:microsoft.com/office/officeart/2008/layout/LinedList"/>
    <dgm:cxn modelId="{4E57D8AA-D68F-4843-AD3F-BB95E3C189A0}" type="presParOf" srcId="{B40884AB-6F98-4DD5-B85D-E1B01D8079AA}" destId="{AD5D8CA9-8A58-4BA4-98CE-8CD432D158B2}" srcOrd="4" destOrd="0" presId="urn:microsoft.com/office/officeart/2008/layout/LinedList"/>
    <dgm:cxn modelId="{A50B827A-ACA8-40B9-ADB6-5AE9B873EF06}" type="presParOf" srcId="{B40884AB-6F98-4DD5-B85D-E1B01D8079AA}" destId="{277EEE1A-2F71-4306-BC69-3C2D0E635352}" srcOrd="5" destOrd="0" presId="urn:microsoft.com/office/officeart/2008/layout/LinedList"/>
    <dgm:cxn modelId="{BE4F2EF7-140F-496E-BDFF-8B08B79E1D54}" type="presParOf" srcId="{277EEE1A-2F71-4306-BC69-3C2D0E635352}" destId="{9B26BDAC-DE77-455A-8449-277AAF651643}" srcOrd="0" destOrd="0" presId="urn:microsoft.com/office/officeart/2008/layout/LinedList"/>
    <dgm:cxn modelId="{E648C61F-F233-4C04-8048-E60DF19E0CE0}" type="presParOf" srcId="{277EEE1A-2F71-4306-BC69-3C2D0E635352}" destId="{9A4AE3F6-723F-4BE0-BEBB-AFBE8E734A39}" srcOrd="1" destOrd="0" presId="urn:microsoft.com/office/officeart/2008/layout/LinedList"/>
    <dgm:cxn modelId="{A287012B-08E9-40E4-8863-9F379CAD65CB}" type="presParOf" srcId="{B40884AB-6F98-4DD5-B85D-E1B01D8079AA}" destId="{DC4DAFE6-9243-4A79-9780-B982EAA0E477}" srcOrd="6" destOrd="0" presId="urn:microsoft.com/office/officeart/2008/layout/LinedList"/>
    <dgm:cxn modelId="{198783B2-F5E8-41CB-A193-23B261C500A2}" type="presParOf" srcId="{B40884AB-6F98-4DD5-B85D-E1B01D8079AA}" destId="{3770FA4A-C1AA-4044-B213-BAABED323B40}" srcOrd="7" destOrd="0" presId="urn:microsoft.com/office/officeart/2008/layout/LinedList"/>
    <dgm:cxn modelId="{57C34995-36A1-4AD3-A725-58045B2B6C9F}" type="presParOf" srcId="{3770FA4A-C1AA-4044-B213-BAABED323B40}" destId="{08945C58-DCA8-43AB-8092-1D8268AF0DC9}" srcOrd="0" destOrd="0" presId="urn:microsoft.com/office/officeart/2008/layout/LinedList"/>
    <dgm:cxn modelId="{6C3CB8E3-86D3-4AA3-B92F-7A45026DFBF1}" type="presParOf" srcId="{3770FA4A-C1AA-4044-B213-BAABED323B40}" destId="{8A8605A5-0E7C-4573-951E-014163F934BF}" srcOrd="1" destOrd="0" presId="urn:microsoft.com/office/officeart/2008/layout/LinedList"/>
    <dgm:cxn modelId="{AA679689-C117-49F2-B8C6-ABC363710EF0}" type="presParOf" srcId="{B40884AB-6F98-4DD5-B85D-E1B01D8079AA}" destId="{F0EEBF98-488E-4C5F-88AB-7C9F022D9DFA}" srcOrd="8" destOrd="0" presId="urn:microsoft.com/office/officeart/2008/layout/LinedList"/>
    <dgm:cxn modelId="{1C9FA25A-200D-420B-B858-AE4D397DD8EF}" type="presParOf" srcId="{B40884AB-6F98-4DD5-B85D-E1B01D8079AA}" destId="{12D4068C-324B-49BD-A240-095F85ED5352}" srcOrd="9" destOrd="0" presId="urn:microsoft.com/office/officeart/2008/layout/LinedList"/>
    <dgm:cxn modelId="{A6AEC27F-D5E1-430B-87B8-A91D7390910A}" type="presParOf" srcId="{12D4068C-324B-49BD-A240-095F85ED5352}" destId="{61721DCC-D04B-492D-B520-988835EBA290}" srcOrd="0" destOrd="0" presId="urn:microsoft.com/office/officeart/2008/layout/LinedList"/>
    <dgm:cxn modelId="{FC6E3E9A-113F-4631-A7FC-A59D33155A47}" type="presParOf" srcId="{12D4068C-324B-49BD-A240-095F85ED5352}" destId="{3F8653E1-020D-47E6-AFB8-53A7474EE1F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0DBB7-3EFA-40FB-BB59-3B7908501A49}">
      <dsp:nvSpPr>
        <dsp:cNvPr id="0" name=""/>
        <dsp:cNvSpPr/>
      </dsp:nvSpPr>
      <dsp:spPr>
        <a:xfrm>
          <a:off x="3201" y="445489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Game Overview</a:t>
          </a:r>
          <a:endParaRPr lang="en-US" sz="2800" kern="1200"/>
        </a:p>
      </dsp:txBody>
      <dsp:txXfrm>
        <a:off x="3201" y="445489"/>
        <a:ext cx="2539866" cy="1523919"/>
      </dsp:txXfrm>
    </dsp:sp>
    <dsp:sp modelId="{0A069EB6-7287-4023-A814-B002DA67854F}">
      <dsp:nvSpPr>
        <dsp:cNvPr id="0" name=""/>
        <dsp:cNvSpPr/>
      </dsp:nvSpPr>
      <dsp:spPr>
        <a:xfrm>
          <a:off x="2797054" y="445489"/>
          <a:ext cx="2539866" cy="15239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New Additions</a:t>
          </a:r>
          <a:endParaRPr lang="en-US" sz="2800" kern="1200" dirty="0"/>
        </a:p>
      </dsp:txBody>
      <dsp:txXfrm>
        <a:off x="2797054" y="445489"/>
        <a:ext cx="2539866" cy="1523919"/>
      </dsp:txXfrm>
    </dsp:sp>
    <dsp:sp modelId="{5D2DAA90-CB57-4F3E-8150-E36A38D6303F}">
      <dsp:nvSpPr>
        <dsp:cNvPr id="0" name=""/>
        <dsp:cNvSpPr/>
      </dsp:nvSpPr>
      <dsp:spPr>
        <a:xfrm>
          <a:off x="5590907" y="445489"/>
          <a:ext cx="2539866" cy="15239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Code Review</a:t>
          </a:r>
          <a:endParaRPr lang="en-US" sz="2800" kern="1200"/>
        </a:p>
      </dsp:txBody>
      <dsp:txXfrm>
        <a:off x="5590907" y="445489"/>
        <a:ext cx="2539866" cy="1523919"/>
      </dsp:txXfrm>
    </dsp:sp>
    <dsp:sp modelId="{CE963F19-2FF9-4A6A-AC56-753B4D37DFFE}">
      <dsp:nvSpPr>
        <dsp:cNvPr id="0" name=""/>
        <dsp:cNvSpPr/>
      </dsp:nvSpPr>
      <dsp:spPr>
        <a:xfrm>
          <a:off x="8384760" y="445489"/>
          <a:ext cx="2539866" cy="1523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Tools Used</a:t>
          </a:r>
          <a:endParaRPr lang="en-US" sz="2800" kern="1200"/>
        </a:p>
      </dsp:txBody>
      <dsp:txXfrm>
        <a:off x="8384760" y="445489"/>
        <a:ext cx="2539866" cy="1523919"/>
      </dsp:txXfrm>
    </dsp:sp>
    <dsp:sp modelId="{7FC112D9-3760-49E8-88B2-1068DA598501}">
      <dsp:nvSpPr>
        <dsp:cNvPr id="0" name=""/>
        <dsp:cNvSpPr/>
      </dsp:nvSpPr>
      <dsp:spPr>
        <a:xfrm>
          <a:off x="1400128" y="2223395"/>
          <a:ext cx="2539866" cy="15239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Music Demonstration</a:t>
          </a:r>
          <a:endParaRPr lang="en-US" sz="2800" kern="1200"/>
        </a:p>
      </dsp:txBody>
      <dsp:txXfrm>
        <a:off x="1400128" y="2223395"/>
        <a:ext cx="2539866" cy="1523919"/>
      </dsp:txXfrm>
    </dsp:sp>
    <dsp:sp modelId="{84B74187-BAE6-4305-B9A0-E3E4427BAFDB}">
      <dsp:nvSpPr>
        <dsp:cNvPr id="0" name=""/>
        <dsp:cNvSpPr/>
      </dsp:nvSpPr>
      <dsp:spPr>
        <a:xfrm>
          <a:off x="4193981" y="2223395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Game Demonstration</a:t>
          </a:r>
          <a:endParaRPr lang="en-US" sz="2800" kern="1200"/>
        </a:p>
      </dsp:txBody>
      <dsp:txXfrm>
        <a:off x="4193981" y="2223395"/>
        <a:ext cx="2539866" cy="1523919"/>
      </dsp:txXfrm>
    </dsp:sp>
    <dsp:sp modelId="{B10B34EA-7E67-4570-B95C-DF6050D89F3E}">
      <dsp:nvSpPr>
        <dsp:cNvPr id="0" name=""/>
        <dsp:cNvSpPr/>
      </dsp:nvSpPr>
      <dsp:spPr>
        <a:xfrm>
          <a:off x="6987834" y="2223395"/>
          <a:ext cx="2539866" cy="15239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Thank You</a:t>
          </a:r>
          <a:endParaRPr lang="en-US" sz="2800" kern="1200" dirty="0"/>
        </a:p>
      </dsp:txBody>
      <dsp:txXfrm>
        <a:off x="6987834" y="2223395"/>
        <a:ext cx="2539866" cy="1523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D1777-DEBB-4021-8698-B97E9FA7718E}">
      <dsp:nvSpPr>
        <dsp:cNvPr id="0" name=""/>
        <dsp:cNvSpPr/>
      </dsp:nvSpPr>
      <dsp:spPr>
        <a:xfrm>
          <a:off x="0" y="35970"/>
          <a:ext cx="10927829" cy="115786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Deca-Cube is a top-down collect-a-thon game</a:t>
          </a:r>
          <a:endParaRPr lang="en-US" sz="2900" kern="1200"/>
        </a:p>
      </dsp:txBody>
      <dsp:txXfrm>
        <a:off x="56522" y="92492"/>
        <a:ext cx="10814785" cy="1044817"/>
      </dsp:txXfrm>
    </dsp:sp>
    <dsp:sp modelId="{81BB0B91-71E8-4C79-AC7A-16C5FD504673}">
      <dsp:nvSpPr>
        <dsp:cNvPr id="0" name=""/>
        <dsp:cNvSpPr/>
      </dsp:nvSpPr>
      <dsp:spPr>
        <a:xfrm>
          <a:off x="0" y="1277351"/>
          <a:ext cx="10927829" cy="1157861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Player must collect 10 items and return to the starting area to win the game</a:t>
          </a:r>
          <a:endParaRPr lang="en-US" sz="2900" kern="1200"/>
        </a:p>
      </dsp:txBody>
      <dsp:txXfrm>
        <a:off x="56522" y="1333873"/>
        <a:ext cx="10814785" cy="1044817"/>
      </dsp:txXfrm>
    </dsp:sp>
    <dsp:sp modelId="{BE81237E-C5BC-4767-B563-210C82B8BB4E}">
      <dsp:nvSpPr>
        <dsp:cNvPr id="0" name=""/>
        <dsp:cNvSpPr/>
      </dsp:nvSpPr>
      <dsp:spPr>
        <a:xfrm>
          <a:off x="0" y="2518733"/>
          <a:ext cx="10927829" cy="1157861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900" kern="1200"/>
            <a:t>Collision with an enemy causes a life to be lost</a:t>
          </a:r>
          <a:endParaRPr lang="en-US" sz="2900" kern="1200"/>
        </a:p>
      </dsp:txBody>
      <dsp:txXfrm>
        <a:off x="56522" y="2575255"/>
        <a:ext cx="10814785" cy="1044817"/>
      </dsp:txXfrm>
    </dsp:sp>
    <dsp:sp modelId="{5DC886FB-4F6F-4984-97EA-B6E99AA87DFC}">
      <dsp:nvSpPr>
        <dsp:cNvPr id="0" name=""/>
        <dsp:cNvSpPr/>
      </dsp:nvSpPr>
      <dsp:spPr>
        <a:xfrm>
          <a:off x="0" y="3676594"/>
          <a:ext cx="10927829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959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300" kern="1200"/>
            <a:t>Losing all lives loses the game</a:t>
          </a:r>
          <a:endParaRPr lang="en-US" sz="2300" kern="1200"/>
        </a:p>
      </dsp:txBody>
      <dsp:txXfrm>
        <a:off x="0" y="3676594"/>
        <a:ext cx="10927829" cy="480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DE6E1-CF0D-45C2-9386-C6681CAA379A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7F1CA8-7149-42F6-9BB8-85D8668A4880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/>
            <a:t>Added enemy behaviour</a:t>
          </a:r>
          <a:endParaRPr lang="en-US" sz="4700" kern="1200"/>
        </a:p>
      </dsp:txBody>
      <dsp:txXfrm>
        <a:off x="0" y="675"/>
        <a:ext cx="6900512" cy="1106957"/>
      </dsp:txXfrm>
    </dsp:sp>
    <dsp:sp modelId="{52E92DBE-16CB-4BEB-8FA0-D6666C4484FD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FA3BE-9E38-4BF5-B808-B0C4DD701AD7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/>
            <a:t>Added sounds and music</a:t>
          </a:r>
          <a:endParaRPr lang="en-US" sz="4700" kern="1200"/>
        </a:p>
      </dsp:txBody>
      <dsp:txXfrm>
        <a:off x="0" y="1107633"/>
        <a:ext cx="6900512" cy="1106957"/>
      </dsp:txXfrm>
    </dsp:sp>
    <dsp:sp modelId="{AD5D8CA9-8A58-4BA4-98CE-8CD432D158B2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6BDAC-DE77-455A-8449-277AAF651643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/>
            <a:t>Added scoreboard</a:t>
          </a:r>
          <a:endParaRPr lang="en-US" sz="4700" kern="1200"/>
        </a:p>
      </dsp:txBody>
      <dsp:txXfrm>
        <a:off x="0" y="2214591"/>
        <a:ext cx="6900512" cy="1106957"/>
      </dsp:txXfrm>
    </dsp:sp>
    <dsp:sp modelId="{DC4DAFE6-9243-4A79-9780-B982EAA0E477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45C58-DCA8-43AB-8092-1D8268AF0DC9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/>
            <a:t>Added results screen</a:t>
          </a:r>
          <a:endParaRPr lang="en-US" sz="4700" kern="1200"/>
        </a:p>
      </dsp:txBody>
      <dsp:txXfrm>
        <a:off x="0" y="3321549"/>
        <a:ext cx="6900512" cy="1106957"/>
      </dsp:txXfrm>
    </dsp:sp>
    <dsp:sp modelId="{F0EEBF98-488E-4C5F-88AB-7C9F022D9DFA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21DCC-D04B-492D-B520-988835EBA290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700" kern="1200"/>
            <a:t>Added scoring</a:t>
          </a:r>
          <a:endParaRPr lang="en-US" sz="4700" kern="1200"/>
        </a:p>
      </dsp:txBody>
      <dsp:txXfrm>
        <a:off x="0" y="4428507"/>
        <a:ext cx="6900512" cy="1106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359A-79C5-E89E-D6E5-E77946825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AFDA0-4107-0438-6EAA-FFA25A2F4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FB47-A237-76B9-FE81-CC60EC2D7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6409A-9E3D-F844-E511-B80C9B60F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1232B-7E28-862D-6EBD-E67545DA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742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740D-B212-8CDC-A715-AFAB9CFE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C0C80-9D31-14E6-51FE-836020C62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5E553-D6AF-D698-2F32-2303FF193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80321-D493-CCFA-C793-DC85C705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28EA2-D0AD-7D9B-1642-738B704D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044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18E150-CF2F-B35D-6131-E72778ABD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C9C71-D0F0-9468-6768-BC79E177F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B8246-0051-AC84-433C-C32A1AB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4855C-53F5-DD48-D436-C5D17E67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F2C0B-E48A-9F7B-CA42-DF6D5048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79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BB49-7E5C-853E-9C2A-1A1D6F91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F43EA-FCA8-1AC9-9857-AE8D8ED8B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A907-502D-F83D-4ACB-016FEE3C5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2E11E-8E93-7828-0F2D-A46A3922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9D25C-A717-CB67-4CED-EF43E1F3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99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9763-4F5F-26C2-13F9-A46F41B2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E65FF-9FB7-E193-5A51-6D222C3BB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BE4FD-9AA2-BAAA-D329-A86D9724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26928-93C0-2A90-7EB5-938704E9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9D1E-43EA-473E-C006-30496ECC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76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FD71-5D00-6E52-8918-592B860D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25101-C02A-FE96-497F-9F40B77774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046A-FB71-33D5-F2D3-DA2FBC1E5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BD27B-C227-68B9-CA3F-1E1E3481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AE8E3-FCCC-9B72-3BAC-16DE87F7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E33D7-DCB4-D380-6BF8-3A8AEABE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5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9A7E-AA56-AAD3-42D8-419F06A4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9165D-183C-06E0-C05C-905994D5F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3C618F-D528-9866-098E-F2B7336C4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13216-2C88-7024-F09E-F91C0B098E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1023A-1EB7-CDCC-95A4-B8F6C6199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1F3ED-77E3-ACE7-224E-DDEFBDD2A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6A60F-8783-FE0F-C581-9A81987EB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F380E-E63C-8AB4-D5D6-3C7427E7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126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5AF9-4916-B41C-A2A4-FF2BD95E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4930A-6475-1862-9978-110D56C7E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3323D-8FE1-7872-25BB-47F756B54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ECE68-42AA-1BB2-CE95-ABD032E3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5519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23B65-A93E-DEED-F375-07617B62F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D61CB-DDCD-0251-CEAB-876EEB6A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53454-0D7C-4596-0B70-3C4F9B5B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14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5BA0-F1A9-42B8-6B00-BF5E02F39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5888-C82D-AF09-D587-7015BF550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70A47-FDEA-DD2B-1EAD-CB4FA8EC5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E8F08-7ECC-5F05-8A93-00ABE899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749CA-BCCA-7A03-7EF6-64FACE5E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10519-86C8-BF64-38FB-EDA52919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524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61BF-D382-8C48-5039-1A56526C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2B850-5CD8-847A-345F-2C9E420C2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D4B59-EE53-0D10-42AB-E91F0D3FC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DC0D8-C797-5E53-A218-6CC6B508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1D81D-559D-65BC-89BB-B462E51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4DC2C-8ADF-5704-BDB2-C6CEB726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72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0ADB9-4878-1BE7-42F7-3723100D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C44F9-D4A5-69EE-B4BC-9EA3D7F68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57C57-ECC7-C359-927F-DE8E7343A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1D25C4-F477-4886-8AAD-40F0CFA42A06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47E4D-E9BF-F4E4-889D-C7A347077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6EA45-BECB-2DE8-0520-F49A4D46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771FB-826D-4546-B9A7-8A5BDF0E50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509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4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cube boxes on a white stairway format">
            <a:extLst>
              <a:ext uri="{FF2B5EF4-FFF2-40B4-BE49-F238E27FC236}">
                <a16:creationId xmlns:a16="http://schemas.microsoft.com/office/drawing/2014/main" id="{5B52933D-BE5F-4103-C61F-C486D618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30" r="20937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51694F-0EE2-6CDD-A4C1-E56D8B66A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CA" dirty="0"/>
              <a:t>Deca-Cube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F6DE1-9C3B-8EEC-6F25-12F6E8E01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CA" dirty="0"/>
              <a:t>Final Product</a:t>
            </a:r>
          </a:p>
        </p:txBody>
      </p:sp>
    </p:spTree>
    <p:extLst>
      <p:ext uri="{BB962C8B-B14F-4D97-AF65-F5344CB8AC3E}">
        <p14:creationId xmlns:p14="http://schemas.microsoft.com/office/powerpoint/2010/main" val="263231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9"/>
            <a:ext cx="112776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EA136-D2CC-951D-761F-DCEB7109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4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Graphics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2F22E-725C-92E0-B963-83596E70A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5124" y="4267200"/>
            <a:ext cx="4495801" cy="914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alpha val="55000"/>
                  </a:schemeClr>
                </a:solidFill>
              </a:rPr>
              <a:t>SFML 2.6.1</a:t>
            </a:r>
          </a:p>
        </p:txBody>
      </p:sp>
      <p:pic>
        <p:nvPicPr>
          <p:cNvPr id="2050" name="Picture 2" descr="A green hexagon with white text&#10;&#10;AI-generated content may be incorrect.">
            <a:extLst>
              <a:ext uri="{FF2B5EF4-FFF2-40B4-BE49-F238E27FC236}">
                <a16:creationId xmlns:a16="http://schemas.microsoft.com/office/drawing/2014/main" id="{52798E24-09D1-0291-E78C-9C18320702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r="2038"/>
          <a:stretch/>
        </p:blipFill>
        <p:spPr bwMode="auto">
          <a:xfrm>
            <a:off x="981074" y="990598"/>
            <a:ext cx="4657726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925C1-32CA-6DA0-524A-BCC66471B636}"/>
              </a:ext>
            </a:extLst>
          </p:cNvPr>
          <p:cNvSpPr txBox="1"/>
          <p:nvPr/>
        </p:nvSpPr>
        <p:spPr>
          <a:xfrm>
            <a:off x="981074" y="5867398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Laurent Gomila, CC0, via Wikimedia Commons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385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3082" name="Rectangle 3081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9"/>
            <a:ext cx="112776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A7E57-9552-DCB5-F870-B7542F28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4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Art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D50F2-E9D2-489C-949E-3AC26596A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5124" y="4267200"/>
            <a:ext cx="4495801" cy="914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tx1">
                    <a:alpha val="55000"/>
                  </a:schemeClr>
                </a:solidFill>
              </a:rPr>
              <a:t>Photopea</a:t>
            </a:r>
          </a:p>
        </p:txBody>
      </p:sp>
      <p:pic>
        <p:nvPicPr>
          <p:cNvPr id="3074" name="Picture 2" descr="A blue and black logo&#10;&#10;AI-generated content may be incorrect.">
            <a:extLst>
              <a:ext uri="{FF2B5EF4-FFF2-40B4-BE49-F238E27FC236}">
                <a16:creationId xmlns:a16="http://schemas.microsoft.com/office/drawing/2014/main" id="{DC051E9D-ACDE-5C74-6370-056AEF20801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2"/>
          <a:stretch/>
        </p:blipFill>
        <p:spPr bwMode="auto">
          <a:xfrm>
            <a:off x="981074" y="990598"/>
            <a:ext cx="4657726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810AE-10E3-4629-44E6-78E6C383FA4E}"/>
              </a:ext>
            </a:extLst>
          </p:cNvPr>
          <p:cNvSpPr txBox="1"/>
          <p:nvPr/>
        </p:nvSpPr>
        <p:spPr>
          <a:xfrm>
            <a:off x="981074" y="5949433"/>
            <a:ext cx="5432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Ivan </a:t>
            </a:r>
            <a:r>
              <a:rPr lang="en-CA" dirty="0" err="1"/>
              <a:t>Kutskir</a:t>
            </a:r>
            <a:r>
              <a:rPr lang="en-CA" dirty="0"/>
              <a:t>, Public domain,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4097388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111" name="Rectangle 4110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0E186-94C3-59D2-1672-26E50A07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4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Music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DFAE-927C-08EF-CF4D-69BE8F41F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5124" y="4267200"/>
            <a:ext cx="4495801" cy="914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700" kern="120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Bosca Ceoil: The Blue Album</a:t>
            </a:r>
          </a:p>
        </p:txBody>
      </p:sp>
      <p:pic>
        <p:nvPicPr>
          <p:cNvPr id="4098" name="Picture 2" descr="logo full">
            <a:extLst>
              <a:ext uri="{FF2B5EF4-FFF2-40B4-BE49-F238E27FC236}">
                <a16:creationId xmlns:a16="http://schemas.microsoft.com/office/drawing/2014/main" id="{BC26A8F1-C045-9856-8998-4C045CEC2B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571" y="2324684"/>
            <a:ext cx="6790907" cy="19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3C1D0-6AEC-B68F-E224-816B6CE241AA}"/>
              </a:ext>
            </a:extLst>
          </p:cNvPr>
          <p:cNvSpPr txBox="1"/>
          <p:nvPr/>
        </p:nvSpPr>
        <p:spPr>
          <a:xfrm>
            <a:off x="1343025" y="4546150"/>
            <a:ext cx="396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YuriSizov</a:t>
            </a:r>
            <a:r>
              <a:rPr lang="en-CA" dirty="0"/>
              <a:t>, creator of Bosca </a:t>
            </a:r>
            <a:r>
              <a:rPr lang="en-CA" dirty="0" err="1"/>
              <a:t>Ceoil</a:t>
            </a:r>
            <a:r>
              <a:rPr lang="en-CA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45006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129" name="Group 5128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5130" name="Rectangle 5129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1" name="Rectangle 5130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135" name="Rectangle 5134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D54B5-D9F4-70D6-1F48-F89CDBB7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4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Sound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3319-95FB-4E4C-80C5-8E3B691E5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5124" y="4267200"/>
            <a:ext cx="4495801" cy="914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kern="120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Bfxr</a:t>
            </a:r>
          </a:p>
        </p:txBody>
      </p:sp>
      <p:pic>
        <p:nvPicPr>
          <p:cNvPr id="5122" name="Picture 2" descr=" ">
            <a:extLst>
              <a:ext uri="{FF2B5EF4-FFF2-40B4-BE49-F238E27FC236}">
                <a16:creationId xmlns:a16="http://schemas.microsoft.com/office/drawing/2014/main" id="{F74EBF4D-0578-A408-379E-ACA8190E5F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074" y="1577551"/>
            <a:ext cx="4657726" cy="370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BA511-B5A8-5076-1D7E-E4EB4F749702}"/>
              </a:ext>
            </a:extLst>
          </p:cNvPr>
          <p:cNvSpPr txBox="1"/>
          <p:nvPr/>
        </p:nvSpPr>
        <p:spPr>
          <a:xfrm>
            <a:off x="981074" y="5429250"/>
            <a:ext cx="322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Increpare</a:t>
            </a:r>
            <a:r>
              <a:rPr lang="en-CA" dirty="0"/>
              <a:t>, creator of </a:t>
            </a:r>
            <a:r>
              <a:rPr lang="en-CA" dirty="0" err="1"/>
              <a:t>Bfxr</a:t>
            </a:r>
            <a:r>
              <a:rPr lang="en-CA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638404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F6826B-61EB-C663-2F6A-13CB1051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Music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A79BF-4644-4FDB-A099-28C48F17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4750"/>
          </a:xfrm>
        </p:spPr>
        <p:txBody>
          <a:bodyPr/>
          <a:lstStyle/>
          <a:p>
            <a:r>
              <a:rPr lang="en-CA" dirty="0"/>
              <a:t>Music system inspired by Rain World</a:t>
            </a:r>
          </a:p>
          <a:p>
            <a:r>
              <a:rPr lang="en-CA" dirty="0"/>
              <a:t>Layered music, more instruments added based on game progress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C3A6D-F02C-0020-DD32-423D1666F980}"/>
              </a:ext>
            </a:extLst>
          </p:cNvPr>
          <p:cNvSpPr txBox="1"/>
          <p:nvPr/>
        </p:nvSpPr>
        <p:spPr>
          <a:xfrm>
            <a:off x="2110740" y="3228975"/>
            <a:ext cx="3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Level theme, one instrument</a:t>
            </a:r>
          </a:p>
        </p:txBody>
      </p:sp>
      <p:pic>
        <p:nvPicPr>
          <p:cNvPr id="8" name="decacube_danger0">
            <a:hlinkClick r:id="" action="ppaction://media"/>
            <a:extLst>
              <a:ext uri="{FF2B5EF4-FFF2-40B4-BE49-F238E27FC236}">
                <a16:creationId xmlns:a16="http://schemas.microsoft.com/office/drawing/2014/main" id="{928B78F9-6C4C-DF1A-B9BE-57FFC46C2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4900" y="3124200"/>
            <a:ext cx="609600" cy="60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83B027-F695-D74F-D344-37FF71138B04}"/>
              </a:ext>
            </a:extLst>
          </p:cNvPr>
          <p:cNvSpPr txBox="1"/>
          <p:nvPr/>
        </p:nvSpPr>
        <p:spPr>
          <a:xfrm>
            <a:off x="2110739" y="4122158"/>
            <a:ext cx="340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Level theme, three instruments</a:t>
            </a:r>
          </a:p>
        </p:txBody>
      </p:sp>
      <p:pic>
        <p:nvPicPr>
          <p:cNvPr id="11" name="menu">
            <a:hlinkClick r:id="" action="ppaction://media"/>
            <a:extLst>
              <a:ext uri="{FF2B5EF4-FFF2-40B4-BE49-F238E27FC236}">
                <a16:creationId xmlns:a16="http://schemas.microsoft.com/office/drawing/2014/main" id="{721AA524-2B41-96C5-B251-A3774D73B72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78168" y="3108841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760012-D5F5-0060-AAC0-F756B9DB15C1}"/>
              </a:ext>
            </a:extLst>
          </p:cNvPr>
          <p:cNvSpPr txBox="1"/>
          <p:nvPr/>
        </p:nvSpPr>
        <p:spPr>
          <a:xfrm>
            <a:off x="7456932" y="3228975"/>
            <a:ext cx="3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Menu theme</a:t>
            </a:r>
          </a:p>
        </p:txBody>
      </p:sp>
      <p:pic>
        <p:nvPicPr>
          <p:cNvPr id="13" name="win">
            <a:hlinkClick r:id="" action="ppaction://media"/>
            <a:extLst>
              <a:ext uri="{FF2B5EF4-FFF2-40B4-BE49-F238E27FC236}">
                <a16:creationId xmlns:a16="http://schemas.microsoft.com/office/drawing/2014/main" id="{FC253E97-9960-4010-BC25-75EABBA88FE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78168" y="3995928"/>
            <a:ext cx="609600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AD81A0-494A-D620-03DA-BDABF795AC31}"/>
              </a:ext>
            </a:extLst>
          </p:cNvPr>
          <p:cNvSpPr txBox="1"/>
          <p:nvPr/>
        </p:nvSpPr>
        <p:spPr>
          <a:xfrm>
            <a:off x="7456932" y="4116062"/>
            <a:ext cx="320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Victory theme</a:t>
            </a:r>
          </a:p>
        </p:txBody>
      </p:sp>
      <p:pic>
        <p:nvPicPr>
          <p:cNvPr id="15" name="decacube_danger2">
            <a:hlinkClick r:id="" action="ppaction://media"/>
            <a:extLst>
              <a:ext uri="{FF2B5EF4-FFF2-40B4-BE49-F238E27FC236}">
                <a16:creationId xmlns:a16="http://schemas.microsoft.com/office/drawing/2014/main" id="{BCB16628-F5CE-371C-8B0D-23D11CDF5E5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4900" y="39959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3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3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36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613A0D-74BE-FA0A-9B03-EBFFBE3E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CA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Game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75396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021D11-EDD3-9DD8-346C-A9B8717C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for Listening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1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0DED5-F8DE-722C-F06C-0E12AF920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0EF059-F830-AAA0-34EF-2CF3207F8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92597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52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B9F29-0134-A3BC-8631-99529498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Game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0F629D-3C78-F476-A598-3C58CB419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47212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59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C413C-A2C9-8854-DADE-AC312396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CA" sz="5400"/>
              <a:t>New Additions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212B5A-C966-31E3-1C17-1A6220AF29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62314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07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E44D-176A-A5EE-D6E6-52B9D506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Code Review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AA2E5-10F5-0A8B-7A44-CFF618A6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Different Movement Types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097C1-5A41-5CFE-BB28-7AA96ACB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4" y="2533628"/>
            <a:ext cx="11355945" cy="666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E2E6F-5DE6-F785-CC8E-B2B439D8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" y="3362289"/>
            <a:ext cx="11355944" cy="574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437579-779D-8C22-C255-171C5DB82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4" y="4163058"/>
            <a:ext cx="11355944" cy="5727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14E609-117B-3762-936D-585AFB2B5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4" y="4870702"/>
            <a:ext cx="11355944" cy="8096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846F60-4386-E2CC-529A-C4CC0C785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4" y="5730010"/>
            <a:ext cx="11355944" cy="7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3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072B-10B4-0C7F-9B9B-F3B00F5E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Music Changing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1D07F-4B65-0AAE-1A8D-2C92C782F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Music is layered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E4685-DEAC-2C43-7C56-FE4FD60B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78" y="2443813"/>
            <a:ext cx="10936018" cy="27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1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D9A-C97D-4AFF-E4E1-DC32B30A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 Scores from High to 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5CFA2-C57C-9FF0-3750-28F0B4C9D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140" y="1939089"/>
            <a:ext cx="11235720" cy="1325563"/>
          </a:xfrm>
        </p:spPr>
      </p:pic>
    </p:spTree>
    <p:extLst>
      <p:ext uri="{BB962C8B-B14F-4D97-AF65-F5344CB8AC3E}">
        <p14:creationId xmlns:p14="http://schemas.microsoft.com/office/powerpoint/2010/main" val="412316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6303-880D-FFAC-BB2C-B8AB0705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 Used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487AC4-1403-3BF5-0447-272826513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game couldn’t be where it is without these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84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9"/>
            <a:ext cx="112776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39C98F-B593-DC06-4F96-D37E303E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4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A261F-16BD-017F-76C7-D58C1BD3C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5124" y="4267200"/>
            <a:ext cx="4495801" cy="914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tx1">
                    <a:alpha val="55000"/>
                  </a:schemeClr>
                </a:solidFill>
              </a:rPr>
              <a:t>Visual Studio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6BA2AA-2CD5-8AE1-20C0-D99F3639918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r="2246"/>
          <a:stretch/>
        </p:blipFill>
        <p:spPr bwMode="auto">
          <a:xfrm>
            <a:off x="981074" y="990598"/>
            <a:ext cx="4657726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46BEA7-89C2-68C4-5162-2EEEED11CB21}"/>
              </a:ext>
            </a:extLst>
          </p:cNvPr>
          <p:cNvSpPr txBox="1"/>
          <p:nvPr/>
        </p:nvSpPr>
        <p:spPr>
          <a:xfrm>
            <a:off x="1143000" y="5867398"/>
            <a:ext cx="173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Microsoft, 2021</a:t>
            </a:r>
          </a:p>
        </p:txBody>
      </p:sp>
    </p:spTree>
    <p:extLst>
      <p:ext uri="{BB962C8B-B14F-4D97-AF65-F5344CB8AC3E}">
        <p14:creationId xmlns:p14="http://schemas.microsoft.com/office/powerpoint/2010/main" val="263485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196</Words>
  <Application>Microsoft Office PowerPoint</Application>
  <PresentationFormat>Widescreen</PresentationFormat>
  <Paragraphs>52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Deca-Cube</vt:lpstr>
      <vt:lpstr>Table of Contents</vt:lpstr>
      <vt:lpstr>Game Overview</vt:lpstr>
      <vt:lpstr>New Additions</vt:lpstr>
      <vt:lpstr>Code Review</vt:lpstr>
      <vt:lpstr>Music Changing</vt:lpstr>
      <vt:lpstr>Sort Scores from High to Low</vt:lpstr>
      <vt:lpstr>Tools Used</vt:lpstr>
      <vt:lpstr>IDE</vt:lpstr>
      <vt:lpstr>Graphics System</vt:lpstr>
      <vt:lpstr>Art Program</vt:lpstr>
      <vt:lpstr>Music Maker</vt:lpstr>
      <vt:lpstr>Sound Maker</vt:lpstr>
      <vt:lpstr>Music</vt:lpstr>
      <vt:lpstr>Game Presentation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DeLuca, Nicholas</dc:creator>
  <cp:lastModifiedBy>DeLuca, Nicholas</cp:lastModifiedBy>
  <cp:revision>10</cp:revision>
  <dcterms:created xsi:type="dcterms:W3CDTF">2025-04-10T18:50:00Z</dcterms:created>
  <dcterms:modified xsi:type="dcterms:W3CDTF">2025-04-10T19:30:23Z</dcterms:modified>
</cp:coreProperties>
</file>